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79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2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6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41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27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3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8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710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3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7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968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U.S. Economic Growth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Patent Law and Economic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- </a:t>
            </a:r>
            <a:r>
              <a:rPr lang="en-US" sz="3600" dirty="0"/>
              <a:t>The First U.S. Patent Law was signed in 1790.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-Within 13 years, America had more inventions patented than Britain, even though Britain’s population was </a:t>
            </a:r>
            <a:r>
              <a:rPr lang="en-US" sz="3600" i="1" dirty="0"/>
              <a:t>more than twice that of the U.S.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/>
              <a:t>-</a:t>
            </a:r>
            <a:r>
              <a:rPr lang="en-US" sz="3600" dirty="0"/>
              <a:t>By 1870, the populations of the above countries were about equal, however, the U.S. was patenting over five times the number of inventions.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Patenting Spikes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Patenting Spikes have correlated with major industrial breakthroughs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574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Surge in 1880s corresponded with advances with the emerging railroad, telegraph and telephone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1902 – 1906, rapid early growth period for automobile and aircraft industries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Mid-80’s saw a surge due to the personal computer and emergence of high-tech industries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112</TotalTime>
  <Words>137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PATENTS</vt:lpstr>
      <vt:lpstr>Patent Law and Economic Growth</vt:lpstr>
      <vt:lpstr>Patenting Spikes </vt:lpstr>
      <vt:lpstr>Examples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9</cp:revision>
  <dcterms:created xsi:type="dcterms:W3CDTF">2017-03-19T22:38:39Z</dcterms:created>
  <dcterms:modified xsi:type="dcterms:W3CDTF">2017-03-27T04:55:27Z</dcterms:modified>
</cp:coreProperties>
</file>